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72" r:id="rId10"/>
    <p:sldId id="264" r:id="rId11"/>
    <p:sldId id="265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xeFhHSfqmi5SfS3fmcWS47FB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206DC-E9B5-43CA-8307-230004C4CE73}"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9"/>
    <p:restoredTop sz="94710"/>
  </p:normalViewPr>
  <p:slideViewPr>
    <p:cSldViewPr snapToGrid="0">
      <p:cViewPr varScale="1">
        <p:scale>
          <a:sx n="146" d="100"/>
          <a:sy n="146" d="100"/>
        </p:scale>
        <p:origin x="216" y="176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7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87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endParaRPr dirty="0"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 개발 예상 결과물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/>
              <a:t>전국 </a:t>
            </a:r>
            <a:r>
              <a:rPr lang="en-US" altLang="ko-KR" dirty="0">
                <a:solidFill>
                  <a:srgbClr val="FF0000"/>
                </a:solidFill>
              </a:rPr>
              <a:t>160</a:t>
            </a:r>
            <a:r>
              <a:rPr lang="ko-KR" altLang="en-US" dirty="0">
                <a:solidFill>
                  <a:srgbClr val="FF0000"/>
                </a:solidFill>
              </a:rPr>
              <a:t>개 시군 단위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지역 정보</a:t>
            </a:r>
            <a:r>
              <a:rPr lang="ko-KR" altLang="en-US" dirty="0"/>
              <a:t>를 담고 있는 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자</a:t>
            </a:r>
            <a:r>
              <a:rPr lang="ko-KR" altLang="en-US" sz="2000" dirty="0">
                <a:solidFill>
                  <a:srgbClr val="FF0000"/>
                </a:solidFill>
              </a:rPr>
              <a:t>체 </a:t>
            </a:r>
            <a:r>
              <a:rPr lang="en-US" altLang="ko-KR" sz="2000" dirty="0">
                <a:solidFill>
                  <a:srgbClr val="FF0000"/>
                </a:solidFill>
              </a:rPr>
              <a:t>API</a:t>
            </a:r>
            <a:r>
              <a:rPr lang="ko-KR" altLang="en-US" sz="2000" dirty="0" err="1">
                <a:solidFill>
                  <a:srgbClr val="FF0000"/>
                </a:solidFill>
              </a:rPr>
              <a:t>를</a:t>
            </a:r>
            <a:r>
              <a:rPr lang="ko-KR" altLang="en-US" sz="2000" dirty="0">
                <a:solidFill>
                  <a:srgbClr val="FF0000"/>
                </a:solidFill>
              </a:rPr>
              <a:t> 이용</a:t>
            </a:r>
            <a:r>
              <a:rPr lang="ko-KR" altLang="en-US" sz="2000" dirty="0"/>
              <a:t>하여 </a:t>
            </a:r>
            <a:r>
              <a:rPr lang="ko-KR" altLang="en-US" sz="2000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sz="2000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sz="2000" dirty="0"/>
              <a:t>하고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sz="2000" dirty="0"/>
              <a:t>방문하는 지역에 있는 </a:t>
            </a:r>
            <a:r>
              <a:rPr lang="ko-KR" altLang="en-US" sz="2000" dirty="0">
                <a:solidFill>
                  <a:srgbClr val="FF0000"/>
                </a:solidFill>
              </a:rPr>
              <a:t>명소를 추천</a:t>
            </a:r>
            <a:r>
              <a:rPr lang="ko-KR" altLang="en-US" dirty="0"/>
              <a:t>하</a:t>
            </a:r>
            <a:r>
              <a:rPr lang="ko-KR" altLang="en-US" sz="2000" dirty="0"/>
              <a:t>는 서비스를 제공하는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dirty="0"/>
              <a:t>한</a:t>
            </a:r>
            <a:r>
              <a:rPr lang="ko-KR" altLang="en-US" sz="2000" dirty="0"/>
              <a:t> </a:t>
            </a:r>
            <a:r>
              <a:rPr lang="en-US" altLang="ko-KR" sz="2000" dirty="0"/>
              <a:t>iOS</a:t>
            </a:r>
            <a:r>
              <a:rPr lang="ko-KR" altLang="en-US" sz="2000" dirty="0"/>
              <a:t> 전용 어플리케이션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8DE76B-E492-3C47-E8E5-B4E0480E0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563911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90744496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3334858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562289740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90498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Xcode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Swift / RxSwift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Azure Maps SDK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Mongo 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Docker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501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계절에 따라 다른 색으로 표시한다. 색칠된 지역을 선택하면 당시 포스팅한 사진과 기록을 확인할 수 있다.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674530" y="5868383"/>
            <a:ext cx="779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개인이 방문한 장소를 국내 기준으로 상세히 기록할 수 있고, 사용자 맞춤 여행지를 제공하는 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시 군 약 160개 + 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전국에 있는 모든 시 군 단위 지역을 여행할 수 있게 다양한 정보를 수집하여 저장 후 </a:t>
            </a:r>
            <a:r>
              <a:rPr lang="en-US" altLang="ko-KR" dirty="0"/>
              <a:t>API</a:t>
            </a:r>
            <a:r>
              <a:rPr lang="ko-KR" altLang="en-US" dirty="0"/>
              <a:t>로 구축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개인별 전국 일주 완료 정도를 퍼센트로 계산하여 제공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다녀온 지역은 계절에 따라 다른 색으로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색으로 표시된 지역을 터치하면 여행 당시 찍어서 포스팅한 사진과 메모를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월별로 방문하기 좋은 지역을 매달 아이폰 푸시 알림으로 제공</a:t>
            </a:r>
            <a:endParaRPr lang="en-US" altLang="ko-KR"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zure Maps">
            <a:extLst>
              <a:ext uri="{FF2B5EF4-FFF2-40B4-BE49-F238E27FC236}">
                <a16:creationId xmlns:a16="http://schemas.microsoft.com/office/drawing/2014/main" id="{7586EA36-5C41-32F0-DAFE-DDED610B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26" y="3197242"/>
            <a:ext cx="672955" cy="53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godb Transparent - PNG All">
            <a:extLst>
              <a:ext uri="{FF2B5EF4-FFF2-40B4-BE49-F238E27FC236}">
                <a16:creationId xmlns:a16="http://schemas.microsoft.com/office/drawing/2014/main" id="{87B012CE-C9E8-EA9B-DEDA-89A7EE185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08" y="2497894"/>
            <a:ext cx="1390849" cy="16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0AB7AC-0572-4505-4C95-CC016CF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3091528"/>
            <a:ext cx="1447166" cy="37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985FD141-AC45-3FCC-0DA6-55A00A26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49" y="1559468"/>
            <a:ext cx="1073451" cy="5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구상도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C92C076-4E6A-0398-7774-FA778FFAB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40" y="3086859"/>
            <a:ext cx="376494" cy="2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OS 16: Apple Latest iPhone Software, Available Now">
            <a:extLst>
              <a:ext uri="{FF2B5EF4-FFF2-40B4-BE49-F238E27FC236}">
                <a16:creationId xmlns:a16="http://schemas.microsoft.com/office/drawing/2014/main" id="{12666E25-A332-62BA-3338-DEC643B0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11" y="1841249"/>
            <a:ext cx="1086940" cy="6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PS PNG 투명합니다 | PNG Mart">
            <a:extLst>
              <a:ext uri="{FF2B5EF4-FFF2-40B4-BE49-F238E27FC236}">
                <a16:creationId xmlns:a16="http://schemas.microsoft.com/office/drawing/2014/main" id="{448A24CE-8C84-E826-BCD0-834E7A8A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573" y="2679088"/>
            <a:ext cx="219059" cy="2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0514E39-2926-B8F8-B637-BB60E17A4D52}"/>
              </a:ext>
            </a:extLst>
          </p:cNvPr>
          <p:cNvGrpSpPr/>
          <p:nvPr/>
        </p:nvGrpSpPr>
        <p:grpSpPr>
          <a:xfrm>
            <a:off x="685799" y="1468654"/>
            <a:ext cx="7772401" cy="3920692"/>
            <a:chOff x="685799" y="1468654"/>
            <a:chExt cx="7772401" cy="39206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C5889-AC29-2405-A5EB-4F7F8CD7DD2B}"/>
                </a:ext>
              </a:extLst>
            </p:cNvPr>
            <p:cNvSpPr/>
            <p:nvPr/>
          </p:nvSpPr>
          <p:spPr>
            <a:xfrm>
              <a:off x="685799" y="1468654"/>
              <a:ext cx="7772399" cy="392069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6" name="Picture 5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B8573CE3-3FB0-7B9D-1D73-A11188734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800" y="1468654"/>
              <a:ext cx="7772400" cy="3920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8147883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649</Words>
  <Application>Microsoft Macintosh PowerPoint</Application>
  <PresentationFormat>On-screen Show (4:3)</PresentationFormat>
  <Paragraphs>158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맑은 고딕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구상도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12</cp:revision>
  <dcterms:created xsi:type="dcterms:W3CDTF">2007-05-11T05:56:01Z</dcterms:created>
  <dcterms:modified xsi:type="dcterms:W3CDTF">2023-01-04T09:04:13Z</dcterms:modified>
</cp:coreProperties>
</file>